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556" autoAdjust="0"/>
  </p:normalViewPr>
  <p:slideViewPr>
    <p:cSldViewPr snapToGrid="0" snapToObjects="1">
      <p:cViewPr varScale="1">
        <p:scale>
          <a:sx n="136" d="100"/>
          <a:sy n="136" d="100"/>
        </p:scale>
        <p:origin x="-112" y="-3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615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00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71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706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797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354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651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951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71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318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99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CB05B-0AF7-B643-B970-77A5E7634B33}" type="datetimeFigureOut">
              <a:rPr lang="en-US" smtClean="0"/>
              <a:t>5/20/20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54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20-04-13 at 1.14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03" y="2380500"/>
            <a:ext cx="2587675" cy="1455567"/>
          </a:xfrm>
          <a:prstGeom prst="rect">
            <a:avLst/>
          </a:prstGeom>
        </p:spPr>
      </p:pic>
      <p:pic>
        <p:nvPicPr>
          <p:cNvPr id="5" name="Picture 4" descr="Screen Shot 2020-04-13 at 1.14.1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699" y="3717614"/>
            <a:ext cx="2587675" cy="145556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3570130" y="2539695"/>
            <a:ext cx="836056" cy="225525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651716" y="2244725"/>
            <a:ext cx="416854" cy="6335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88897" y="1989514"/>
            <a:ext cx="16149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backgroundColor</a:t>
            </a:r>
            <a:endParaRPr lang="en-US" sz="1600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635747" y="2244725"/>
            <a:ext cx="70851" cy="29497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30477" y="1977375"/>
            <a:ext cx="14273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containerColor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3895419" y="2795999"/>
            <a:ext cx="10215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displayMs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4406186" y="4114342"/>
            <a:ext cx="8945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blankMs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5300782" y="2577249"/>
            <a:ext cx="26416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 N (determined </a:t>
            </a:r>
          </a:p>
          <a:p>
            <a:r>
              <a:rPr lang="en-US" sz="1600" dirty="0" smtClean="0"/>
              <a:t>by trial length)</a:t>
            </a:r>
          </a:p>
          <a:p>
            <a:r>
              <a:rPr lang="en-US" sz="1600" dirty="0" smtClean="0"/>
              <a:t>Duration: trialLength seconds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844174" y="3534591"/>
            <a:ext cx="0" cy="69526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30477" y="4133234"/>
            <a:ext cx="16940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Alternates between leftImagesA and leftImagesB </a:t>
            </a:r>
            <a:endParaRPr lang="en-US" sz="1600" dirty="0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400322" y="3534592"/>
            <a:ext cx="1" cy="99125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741724" y="4379455"/>
            <a:ext cx="2122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Alternates between rightImagesA and rightImagesB </a:t>
            </a:r>
            <a:endParaRPr lang="en-US" sz="1600" dirty="0"/>
          </a:p>
        </p:txBody>
      </p:sp>
      <p:pic>
        <p:nvPicPr>
          <p:cNvPr id="34" name="Picture 33" descr="Screen Shot 2020-04-13 at 1.51.4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509" y="273901"/>
            <a:ext cx="2587675" cy="1455567"/>
          </a:xfrm>
          <a:prstGeom prst="rect">
            <a:avLst/>
          </a:prstGeom>
        </p:spPr>
      </p:pic>
      <p:pic>
        <p:nvPicPr>
          <p:cNvPr id="35" name="Picture 34" descr="Screen Shot 2020-04-13 at 1.51.44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93" y="273901"/>
            <a:ext cx="2587675" cy="1455567"/>
          </a:xfrm>
          <a:prstGeom prst="rect">
            <a:avLst/>
          </a:prstGeom>
        </p:spPr>
      </p:pic>
      <p:cxnSp>
        <p:nvCxnSpPr>
          <p:cNvPr id="37" name="Straight Arrow Connector 36"/>
          <p:cNvCxnSpPr/>
          <p:nvPr/>
        </p:nvCxnSpPr>
        <p:spPr>
          <a:xfrm>
            <a:off x="2780657" y="101902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229697" y="434248"/>
            <a:ext cx="2879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Announcement phase (optional)</a:t>
            </a:r>
          </a:p>
          <a:p>
            <a:r>
              <a:rPr lang="en-US" sz="1600" dirty="0" smtClean="0"/>
              <a:t>Duration: maximum of </a:t>
            </a:r>
          </a:p>
          <a:p>
            <a:r>
              <a:rPr lang="en-US" sz="1600" dirty="0" smtClean="0"/>
              <a:t>attnLength, audio duration</a:t>
            </a:r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286621" y="99725"/>
            <a:ext cx="16789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♫ </a:t>
            </a:r>
            <a:r>
              <a:rPr lang="en-US" i="1" dirty="0" smtClean="0"/>
              <a:t>audioSources</a:t>
            </a:r>
            <a:endParaRPr lang="en-US" i="1" dirty="0"/>
          </a:p>
        </p:txBody>
      </p:sp>
      <p:sp>
        <p:nvSpPr>
          <p:cNvPr id="42" name="Rectangle 41"/>
          <p:cNvSpPr/>
          <p:nvPr/>
        </p:nvSpPr>
        <p:spPr>
          <a:xfrm>
            <a:off x="3363430" y="110097"/>
            <a:ext cx="1533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♫ </a:t>
            </a:r>
            <a:r>
              <a:rPr lang="en-US" i="1" dirty="0" smtClean="0"/>
              <a:t>pauseAudio</a:t>
            </a:r>
            <a:endParaRPr lang="en-US" i="1" dirty="0"/>
          </a:p>
        </p:txBody>
      </p:sp>
      <p:sp>
        <p:nvSpPr>
          <p:cNvPr id="43" name="Rectangle 42"/>
          <p:cNvSpPr/>
          <p:nvPr/>
        </p:nvSpPr>
        <p:spPr>
          <a:xfrm>
            <a:off x="5300782" y="3592646"/>
            <a:ext cx="1691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♫ </a:t>
            </a:r>
            <a:r>
              <a:rPr lang="en-US" i="1" dirty="0" smtClean="0"/>
              <a:t>musicSources</a:t>
            </a:r>
            <a:endParaRPr lang="en-US" i="1" dirty="0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1730168" y="1478933"/>
            <a:ext cx="0" cy="6789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1651716" y="5359884"/>
            <a:ext cx="0" cy="2988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 descr="Screen Shot 2020-04-13 at 1.14.1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03" y="5728924"/>
            <a:ext cx="1809650" cy="1017928"/>
          </a:xfrm>
          <a:prstGeom prst="rect">
            <a:avLst/>
          </a:prstGeom>
        </p:spPr>
      </p:pic>
      <p:sp>
        <p:nvSpPr>
          <p:cNvPr id="53" name="Rectangle 52"/>
          <p:cNvSpPr/>
          <p:nvPr/>
        </p:nvSpPr>
        <p:spPr>
          <a:xfrm>
            <a:off x="229329" y="5644459"/>
            <a:ext cx="20413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♫ </a:t>
            </a:r>
            <a:r>
              <a:rPr lang="en-US" i="1" dirty="0" smtClean="0"/>
              <a:t>endAudioSources</a:t>
            </a:r>
            <a:endParaRPr lang="en-US" i="1" dirty="0"/>
          </a:p>
        </p:txBody>
      </p:sp>
      <p:sp>
        <p:nvSpPr>
          <p:cNvPr id="54" name="TextBox 53"/>
          <p:cNvSpPr txBox="1"/>
          <p:nvPr/>
        </p:nvSpPr>
        <p:spPr>
          <a:xfrm>
            <a:off x="2877753" y="5771627"/>
            <a:ext cx="44042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Wrap-up audio (optional) </a:t>
            </a:r>
            <a:r>
              <a:rPr lang="mr-IN" sz="1600" dirty="0" smtClean="0"/>
              <a:t>–</a:t>
            </a:r>
            <a:r>
              <a:rPr lang="en-US" sz="1600" dirty="0" smtClean="0"/>
              <a:t> useful if this is last trial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14642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20-04-15 at 5.16.2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485" y="147302"/>
            <a:ext cx="3061020" cy="21282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Screen Shot 2020-04-15 at 5.16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717" y="2353147"/>
            <a:ext cx="3135386" cy="212826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 descr="Screen Shot 2020-04-15 at 5.16.3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948" y="4558991"/>
            <a:ext cx="3145155" cy="21243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Screen Shot 2020-04-15 at 5.16.03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85" y="244230"/>
            <a:ext cx="4372843" cy="272543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Straight Arrow Connector 8"/>
          <p:cNvCxnSpPr/>
          <p:nvPr/>
        </p:nvCxnSpPr>
        <p:spPr>
          <a:xfrm flipV="1">
            <a:off x="4479360" y="1289008"/>
            <a:ext cx="915612" cy="147339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174299" y="2191729"/>
            <a:ext cx="0" cy="72306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8174977" y="4413867"/>
            <a:ext cx="0" cy="7612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75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20-05-20 at 1.07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78" y="357694"/>
            <a:ext cx="3617230" cy="203469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Picture 4" descr="Screen Shot 2020-05-20 at 1.08.0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595" y="357694"/>
            <a:ext cx="3617230" cy="203469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6" name="Picture 5" descr="Screen Shot 2020-05-20 at 1.08.1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78" y="3374979"/>
            <a:ext cx="3617230" cy="203469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8" name="Picture 7" descr="Screen Shot 2020-05-20 at 1.09.26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595" y="3374979"/>
            <a:ext cx="3617230" cy="203469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267278" y="2502732"/>
            <a:ext cx="3773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Show image(s) for a set</a:t>
            </a:r>
          </a:p>
          <a:p>
            <a:r>
              <a:rPr lang="en-US" dirty="0" smtClean="0"/>
              <a:t>duration with “</a:t>
            </a:r>
            <a:r>
              <a:rPr lang="en-US" dirty="0" err="1" smtClean="0"/>
              <a:t>maximizeDisplay</a:t>
            </a:r>
            <a:r>
              <a:rPr lang="en-US" dirty="0" smtClean="0"/>
              <a:t>”: true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71595" y="2533731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Display a progress bar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15577" y="5546886"/>
            <a:ext cx="3441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Highlight images at specified times</a:t>
            </a:r>
          </a:p>
          <a:p>
            <a:r>
              <a:rPr lang="en-US" dirty="0" smtClean="0"/>
              <a:t>during audio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71595" y="5546886"/>
            <a:ext cx="40511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Ask children to click one of the images,</a:t>
            </a:r>
          </a:p>
          <a:p>
            <a:r>
              <a:rPr lang="en-US" dirty="0" smtClean="0"/>
              <a:t>and provide feedback (audio and/or text)</a:t>
            </a:r>
          </a:p>
          <a:p>
            <a:r>
              <a:rPr lang="en-US" dirty="0" smtClean="0"/>
              <a:t>on answers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6160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</TotalTime>
  <Words>108</Words>
  <Application>Microsoft Macintosh PowerPoint</Application>
  <PresentationFormat>On-screen Show (4:3)</PresentationFormat>
  <Paragraphs>25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 Scott</dc:creator>
  <cp:lastModifiedBy>Kim Scott</cp:lastModifiedBy>
  <cp:revision>5</cp:revision>
  <dcterms:created xsi:type="dcterms:W3CDTF">2020-04-13T17:14:35Z</dcterms:created>
  <dcterms:modified xsi:type="dcterms:W3CDTF">2020-05-20T17:29:05Z</dcterms:modified>
</cp:coreProperties>
</file>

<file path=docProps/thumbnail.jpeg>
</file>